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63" r:id="rId8"/>
    <p:sldId id="264" r:id="rId9"/>
    <p:sldId id="265" r:id="rId10"/>
    <p:sldId id="266" r:id="rId11"/>
    <p:sldId id="259" r:id="rId12"/>
    <p:sldId id="269" r:id="rId13"/>
    <p:sldId id="271" r:id="rId14"/>
    <p:sldId id="261" r:id="rId15"/>
    <p:sldId id="262" r:id="rId16"/>
    <p:sldId id="272" r:id="rId17"/>
  </p:sldIdLst>
  <p:sldSz cx="9144000" cy="5143500" type="screen16x9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vetlana.Fedosov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275606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Конкурс </a:t>
            </a:r>
          </a:p>
          <a:p>
            <a:pPr algn="ctr"/>
            <a:r>
              <a:rPr lang="ru-RU" sz="3200" b="1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3200" b="1" dirty="0" smtClean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нициативных проектов сельских старост и руководителей ТОС</a:t>
            </a:r>
            <a:endParaRPr lang="ru-RU" sz="3200" b="1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3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39502"/>
            <a:ext cx="78088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2380" y="411510"/>
            <a:ext cx="753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КОНКУРСНАЯ ЗАЯВКА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02380" y="1584000"/>
            <a:ext cx="744085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информацию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 участнике конкурса (сельский староста, руководитель ТОС)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согласие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участника конкурса на обработку персональных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данных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категорию работ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(обустройство детской игровой площадки, спортивной площадки, зоны для досуга и отдыха)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фотоматериалы 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 текущем состоянии объекта (территории, не более 3-х фото)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описание существующей проблемы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благоустройства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планы  жителей по дальнейшему благоустройству  и использованию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данной территории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2" y="1059582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ru-RU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Подается в электронном виде  и включает:</a:t>
            </a:r>
            <a:endParaRPr lang="ru-RU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963" t="23077" r="26558"/>
          <a:stretch/>
        </p:blipFill>
        <p:spPr>
          <a:xfrm>
            <a:off x="1043608" y="267493"/>
            <a:ext cx="4032448" cy="46888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9154" t="41464" r="30894"/>
          <a:stretch/>
        </p:blipFill>
        <p:spPr>
          <a:xfrm>
            <a:off x="5364088" y="2211710"/>
            <a:ext cx="3635026" cy="274467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9154" r="30894" b="71558"/>
          <a:stretch/>
        </p:blipFill>
        <p:spPr bwMode="auto">
          <a:xfrm>
            <a:off x="5284138" y="266022"/>
            <a:ext cx="3634740" cy="133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13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09" y="411510"/>
            <a:ext cx="793688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37886" y="267494"/>
            <a:ext cx="753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КРИТЕРИИ ОЦЕНКИ</a:t>
            </a:r>
            <a:endParaRPr lang="ru-RU" sz="14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260277"/>
              </p:ext>
            </p:extLst>
          </p:nvPr>
        </p:nvGraphicFramePr>
        <p:xfrm>
          <a:off x="1137886" y="987575"/>
          <a:ext cx="3857651" cy="3463412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10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Обоснование проблемы благоустройства </a:t>
                      </a:r>
                      <a:r>
                        <a:rPr lang="ru-RU" sz="1200" b="0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для данной территории: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i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описана подробно – 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4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балла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описана частично – 2 балла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 актуальна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– 0 баллов</a:t>
                      </a:r>
                      <a:endParaRPr lang="ru-RU" sz="12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36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Фотоматериалы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о текущем состоянии объекта (территории, не более 3 фото):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представлены - 1 балл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 представлены – 0 баллов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887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Планы жителей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по дальнейшему благоустройству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территории с указанием периодов реализации: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представлены - 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до 3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баллов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 представлены – 0 баллов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8186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920535"/>
              </p:ext>
            </p:extLst>
          </p:nvPr>
        </p:nvGraphicFramePr>
        <p:xfrm>
          <a:off x="5176661" y="987575"/>
          <a:ext cx="3786214" cy="3474720"/>
        </p:xfrm>
        <a:graphic>
          <a:graphicData uri="http://schemas.openxmlformats.org/drawingml/2006/table">
            <a:tbl>
              <a:tblPr/>
              <a:tblGrid>
                <a:gridCol w="53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119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Месторасположение населенного пункта,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котором предложено благоустройство (отдаленность населенного пункта от районного (административного) центра):</a:t>
                      </a:r>
                    </a:p>
                    <a:p>
                      <a:pPr lvl="0"/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административный центр и до 10 км – 1 балл;</a:t>
                      </a:r>
                    </a:p>
                    <a:p>
                      <a:pPr lvl="0"/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 10 км до 20 км включительно – 2 балла;</a:t>
                      </a:r>
                    </a:p>
                    <a:p>
                      <a:pPr lvl="0"/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свыше 20 км – 3 балла.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Количество проголосовавших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в поддержку заявки:</a:t>
                      </a: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 1 до 20 человек – 1 балл;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 21 до 50 человек – 2 балла;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 51 до 75 человек – 3 балла;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 76 до 100 человек – 4 балла;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101 до 500 человек – 5 баллов;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5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01 до 1000 человек – 6 баллов;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свыше 1000 человек -7 баллов.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3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37886" y="267494"/>
            <a:ext cx="753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ПОДВЕДЕНИЕ ИТОГОВ</a:t>
            </a:r>
            <a:endParaRPr lang="ru-RU" sz="14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7886" y="2747988"/>
            <a:ext cx="54005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Призовой фонд конкурса составляет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16 </a:t>
            </a:r>
            <a:r>
              <a:rPr lang="ru-RU" sz="20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млн.руб</a:t>
            </a: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Инициативы сельских старост, руководителей ТОС – победителей конкурса 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реализуются в 2022 году путем установки детской игровой, спортивной площадки или зоны для досуга и отдыха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5" y="1131590"/>
            <a:ext cx="58471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Победителями </a:t>
            </a:r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признаются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участники конкурса, </a:t>
            </a:r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набравшие по суммарному рейтингу наибольшее количество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баллов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(оценки экспертов и баллы за голосование)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25" y="3033071"/>
            <a:ext cx="1212868" cy="118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071552"/>
            <a:ext cx="8286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37886" y="1832506"/>
            <a:ext cx="7538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6699"/>
              </a:buClr>
            </a:pPr>
            <a:r>
              <a:rPr lang="ru-RU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СПАСИБО ЗА ВНИМАНИЕ</a:t>
            </a:r>
            <a:endParaRPr lang="ru-RU" sz="20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2380" y="237877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ЦЕЛЬ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47566" y="699542"/>
            <a:ext cx="4200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14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поддержка инициатив сельских старост и руководителей ТОС и вовлечение их в решение вопросов благоустройства территории проживания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78844" y="698705"/>
            <a:ext cx="335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сельские старосты, руководители ТОС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237877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УЧАСТНИКИ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3160" y="1862984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91936" y="2386204"/>
            <a:ext cx="42004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выявление и поддержка инициатив сельских старост и руководителей ТОС, направленных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благоустройство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территории населенных пунктов;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вовлечение населения Тульской области в совместное с органами местного самоуправления решение социально значимых вопросов;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обустройство детских, спортивных площадок на территории населенных пунктов 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78844" y="1862984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ОРГАНИЗАТОРЫ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178844" y="2535742"/>
            <a:ext cx="3965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Ассоциация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«Совет муниципальных образований Тульской области при поддержке правительства Тульской области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администрации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муниципальных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образований Тульской области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1582" y="231120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СРОКИ ПРОВЕДЕНИЯ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3808" y="970331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апреля – СТАРТ КОНКУРСА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36768" y="1771022"/>
            <a:ext cx="39844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этап.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18 апреля – 10 мая</a:t>
            </a:r>
          </a:p>
          <a:p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ПРИЕМ ЗАЯВОК</a:t>
            </a:r>
          </a:p>
          <a:p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этап.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11 мая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–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31 мая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РАССМОТРЕНИЕ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ЭКСПЕРТИЗА </a:t>
            </a:r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ДОПУСК КОНКУРСНЫХ МАТЕРИАЛОВ НА ГОЛОСОВАНИЕ</a:t>
            </a:r>
          </a:p>
          <a:p>
            <a:endPara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этап.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июня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–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14 июня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ГОЛОСОВАНИЕ ЖИТЕЛЕЙ В ПОДДЕРЖКУ КОНКУРСНЫХ ЗАЯВОК</a:t>
            </a:r>
          </a:p>
          <a:p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1242" y="2025316"/>
            <a:ext cx="39604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этап.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до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21 июня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ОПРЕДЕЛЕНИЕ ПОБЕДИТЕЛЕЙ</a:t>
            </a:r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1747"/>
            <a:ext cx="965439" cy="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1242" y="3295761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этап.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до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30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ноября 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года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РЕАЛИЗАЦИЯ ПРОЕКТОВ И ПРИЕМКА РАБОТ</a:t>
            </a:r>
          </a:p>
        </p:txBody>
      </p:sp>
    </p:spTree>
    <p:extLst>
      <p:ext uri="{BB962C8B-B14F-4D97-AF65-F5344CB8AC3E}">
        <p14:creationId xmlns:p14="http://schemas.microsoft.com/office/powerpoint/2010/main" val="3717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2380" y="237877"/>
            <a:ext cx="673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Детские игровые площадки</a:t>
            </a: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7566" y="699542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99"/>
              </a:buClr>
            </a:pPr>
            <a:endParaRPr lang="ru-RU" sz="1400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78844" y="698705"/>
            <a:ext cx="3357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237877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934958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1936" y="2386204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5308" y="1894862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8844" y="2535742"/>
            <a:ext cx="3965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845649"/>
            <a:ext cx="3425604" cy="2231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41" y="778573"/>
            <a:ext cx="2922495" cy="1909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80" y="2843519"/>
            <a:ext cx="3722275" cy="2267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891" y="754113"/>
            <a:ext cx="3398934" cy="20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2380" y="237877"/>
            <a:ext cx="673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Спортивные площадки</a:t>
            </a: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7566" y="699542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99"/>
              </a:buClr>
            </a:pPr>
            <a:endParaRPr lang="ru-RU" sz="1400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78844" y="698705"/>
            <a:ext cx="3357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237877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934958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1936" y="2386204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5308" y="1894862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8844" y="2535742"/>
            <a:ext cx="3965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83" y="816775"/>
            <a:ext cx="3138859" cy="156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535742"/>
            <a:ext cx="4841217" cy="2430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128" y="779249"/>
            <a:ext cx="3126020" cy="15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2380" y="237877"/>
            <a:ext cx="673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r>
              <a:rPr lang="ru-RU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Зоны для досуга и отдыха</a:t>
            </a: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7566" y="699542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99"/>
              </a:buClr>
            </a:pPr>
            <a:endParaRPr lang="ru-RU" sz="1400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78844" y="698705"/>
            <a:ext cx="3357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237877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934958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1936" y="2386204"/>
            <a:ext cx="420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5308" y="1894862"/>
            <a:ext cx="39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</a:pPr>
            <a:endParaRPr 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8844" y="2535742"/>
            <a:ext cx="3965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06" y="810572"/>
            <a:ext cx="4337161" cy="2168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716084"/>
            <a:ext cx="4482327" cy="22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45" y="123478"/>
            <a:ext cx="7031643" cy="395529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411760" y="1347614"/>
            <a:ext cx="475252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4149473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smo71.ru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moydvor71.ru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37886" y="1832506"/>
            <a:ext cx="753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6699"/>
              </a:buClr>
            </a:pPr>
            <a:endParaRPr lang="ru-RU" sz="20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86" y="411510"/>
            <a:ext cx="7808866" cy="460851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724128" y="699542"/>
            <a:ext cx="172819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475656" y="3291830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.Fedosova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11510"/>
            <a:ext cx="7808867" cy="4392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1275606"/>
            <a:ext cx="1800200" cy="2880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500</Words>
  <Application>Microsoft Office PowerPoint</Application>
  <PresentationFormat>Экран (16:9)</PresentationFormat>
  <Paragraphs>81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Unicode MS</vt:lpstr>
      <vt:lpstr>Calibri</vt:lpstr>
      <vt:lpstr>Cambria</vt:lpstr>
      <vt:lpstr>Cambria Math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Лобач Светлана Николаевна</dc:creator>
  <cp:lastModifiedBy>Чуканова Елена Ивановна</cp:lastModifiedBy>
  <cp:revision>60</cp:revision>
  <cp:lastPrinted>2021-04-01T09:08:43Z</cp:lastPrinted>
  <dcterms:created xsi:type="dcterms:W3CDTF">2020-02-07T11:17:57Z</dcterms:created>
  <dcterms:modified xsi:type="dcterms:W3CDTF">2022-04-13T07:00:50Z</dcterms:modified>
</cp:coreProperties>
</file>